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0" d="100"/>
          <a:sy n="100" d="100"/>
        </p:scale>
        <p:origin x="108"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A920-EED6-CE66-7768-382C985CAE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B61DD8-30AA-E463-5339-919A028CD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E2BCE39-2286-0798-B8CB-89A625E8403A}"/>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4BB391E4-1E14-FD92-BBE5-E1D8742AE0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B8BC44-84EE-D751-AACC-64EA02E2F2E0}"/>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294189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27DF-5322-D6C6-A0CE-99CA6981A15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EA6B2CD-FC5D-3EBB-70A4-CB1FA2904C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03C8BE-5E41-DF4A-B796-F9A0A51A4C9C}"/>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053C63DF-5E85-C26E-E6F5-5416666D47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2A4789-0531-D879-9C7D-FD7D66491844}"/>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16477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F973F1-413A-430D-BC86-0D9CFBB540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781AD7-3EC5-673F-7A72-21D1DE5690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FC1D36-218E-EE6A-B1E2-C913C2DCCFA4}"/>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0EBE52B2-4B57-AF48-A9CC-3102D4A799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895785-BB08-7C2F-F19A-BC23FA6A0409}"/>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88496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0C16A-EFC2-8C97-80F1-E11A980242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B35E98-3121-BF78-6124-34FA896028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C2FB9D-794D-42CD-3C84-EF638BCB03BF}"/>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01432D72-A990-103E-FB5B-C4623CCD86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C49621-8EF5-FBDF-B05E-D113F371DD82}"/>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19843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91A5-73C6-9504-206F-F5661D237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A18ACE3-D2C1-3F94-9083-9ABBC524EC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D36073-CB29-43E4-5A44-494EDFC79678}"/>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19B22397-A949-A54D-E2A8-579D649A39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502050-AEA1-B075-BFAB-83B6D489C3FF}"/>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234328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6DEE-1F30-13A9-1F26-0392A8EEAA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023D37-7F56-1E9D-15E4-E62733560E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1273B09-2C54-FF6E-2E4E-4AA5FEE1B5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4DCFAD3-14E6-CB5B-A1D0-D764CA1392EB}"/>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6" name="Footer Placeholder 5">
            <a:extLst>
              <a:ext uri="{FF2B5EF4-FFF2-40B4-BE49-F238E27FC236}">
                <a16:creationId xmlns:a16="http://schemas.microsoft.com/office/drawing/2014/main" id="{28BEF3BD-F5F2-78A8-A847-715E7A4204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4D607C-5A02-45CA-CF9C-C7D4BEF16E20}"/>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48600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6746C-CFCD-3891-3278-34025BD3E6F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0E8BED-3403-2489-2BE3-C3A9D5E99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B6315C-88F5-FC91-35B7-AA72F0121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2E0D80-AADA-49C4-66E8-5364D3E0D9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FFBEB5-BEF8-A458-95AF-C00C9D3DA7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4A46E50-1861-1DB4-AD05-11549FF70AD3}"/>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8" name="Footer Placeholder 7">
            <a:extLst>
              <a:ext uri="{FF2B5EF4-FFF2-40B4-BE49-F238E27FC236}">
                <a16:creationId xmlns:a16="http://schemas.microsoft.com/office/drawing/2014/main" id="{704A742A-F5E4-57B1-EFD8-E9B2657AAE8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3479957-1732-D1B6-246F-0BECA0B67A00}"/>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00784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892E-B365-2C9F-D270-8E9EE535D04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18D566-B0AE-90FE-F76F-3C2838D73560}"/>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4" name="Footer Placeholder 3">
            <a:extLst>
              <a:ext uri="{FF2B5EF4-FFF2-40B4-BE49-F238E27FC236}">
                <a16:creationId xmlns:a16="http://schemas.microsoft.com/office/drawing/2014/main" id="{A7ECE127-403B-03B2-EFB1-A31BE9417C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61116B3-AE1A-DF22-8D7A-8052E3F99F29}"/>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147272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928A7D-72E5-C99B-9402-67D4C4BB8FD4}"/>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3" name="Footer Placeholder 2">
            <a:extLst>
              <a:ext uri="{FF2B5EF4-FFF2-40B4-BE49-F238E27FC236}">
                <a16:creationId xmlns:a16="http://schemas.microsoft.com/office/drawing/2014/main" id="{B9B8BDDA-EAB2-48B4-E3B8-A62834BB945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0BF78A9-18A1-029B-A068-1AEEEBC1BFA4}"/>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269550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49D2-5D93-5845-B111-A266BD1B9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AA7B636-EF83-89BE-F5BC-5A0DB0C9F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8E91D2A-823A-B537-2EE0-F5A0D15EC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3B6CC-FFAF-80BA-8053-62A5D485D0C3}"/>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6" name="Footer Placeholder 5">
            <a:extLst>
              <a:ext uri="{FF2B5EF4-FFF2-40B4-BE49-F238E27FC236}">
                <a16:creationId xmlns:a16="http://schemas.microsoft.com/office/drawing/2014/main" id="{46F54729-30D1-0412-84F9-796F1C0BAB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04EB08-41C8-A280-2DC7-0131AF8DA77B}"/>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58182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937C-BD42-37BC-07C3-929E75AE2C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78E2E36-6326-E34E-3CEF-F80BDFFE38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EFDBB39-0565-AEFE-B50D-ED891279D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4F95E-1049-8ED2-1A1F-1E60B134E712}"/>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6" name="Footer Placeholder 5">
            <a:extLst>
              <a:ext uri="{FF2B5EF4-FFF2-40B4-BE49-F238E27FC236}">
                <a16:creationId xmlns:a16="http://schemas.microsoft.com/office/drawing/2014/main" id="{ADDB4912-5DC0-E0AB-2A80-E05D323750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D1C012-528B-DF0D-0390-F8F6957AB44F}"/>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031194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5F110-2333-FB35-B188-BCD7FA60C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89EFF6-8C62-E1FD-05A1-96A239658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C508AE-F40E-7761-B229-9DB90EDBC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5C97DF0F-37EB-F14F-8C1A-EAA94B2219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11DBD6F-B698-337B-79F2-3593D40168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B0FD63-DF28-4AAA-BF32-C7364B8F20A6}" type="slidenum">
              <a:rPr lang="en-GB" smtClean="0"/>
              <a:t>‹#›</a:t>
            </a:fld>
            <a:endParaRPr lang="en-GB"/>
          </a:p>
        </p:txBody>
      </p:sp>
    </p:spTree>
    <p:extLst>
      <p:ext uri="{BB962C8B-B14F-4D97-AF65-F5344CB8AC3E}">
        <p14:creationId xmlns:p14="http://schemas.microsoft.com/office/powerpoint/2010/main" val="1302849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W MAPS! - GANG BEASTS - YouTube">
            <a:extLst>
              <a:ext uri="{FF2B5EF4-FFF2-40B4-BE49-F238E27FC236}">
                <a16:creationId xmlns:a16="http://schemas.microsoft.com/office/drawing/2014/main" id="{F595BE9F-9199-09CA-105D-CAC5CC139633}"/>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C771AC-FAE8-60CF-2DF3-5D5FE37F2DD5}"/>
              </a:ext>
            </a:extLst>
          </p:cNvPr>
          <p:cNvSpPr>
            <a:spLocks noGrp="1"/>
          </p:cNvSpPr>
          <p:nvPr>
            <p:ph type="ctrTitle"/>
          </p:nvPr>
        </p:nvSpPr>
        <p:spPr>
          <a:xfrm>
            <a:off x="1748590" y="2895600"/>
            <a:ext cx="7283116" cy="942796"/>
          </a:xfrm>
        </p:spPr>
        <p:txBody>
          <a:bodyPr>
            <a:normAutofit/>
          </a:bodyPr>
          <a:lstStyle/>
          <a:p>
            <a:r>
              <a:rPr lang="en-GB" dirty="0">
                <a:solidFill>
                  <a:srgbClr val="FFFFFF"/>
                </a:solidFill>
              </a:rPr>
              <a:t>Clash of Cosplayers</a:t>
            </a:r>
          </a:p>
        </p:txBody>
      </p:sp>
    </p:spTree>
    <p:extLst>
      <p:ext uri="{BB962C8B-B14F-4D97-AF65-F5344CB8AC3E}">
        <p14:creationId xmlns:p14="http://schemas.microsoft.com/office/powerpoint/2010/main" val="400072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F37B4-04FB-8F39-2A16-BFEE3B7894A4}"/>
              </a:ext>
            </a:extLst>
          </p:cNvPr>
          <p:cNvSpPr>
            <a:spLocks noGrp="1"/>
          </p:cNvSpPr>
          <p:nvPr>
            <p:ph type="title"/>
          </p:nvPr>
        </p:nvSpPr>
        <p:spPr>
          <a:xfrm>
            <a:off x="1" y="0"/>
            <a:ext cx="3192378" cy="737937"/>
          </a:xfrm>
        </p:spPr>
        <p:txBody>
          <a:bodyPr>
            <a:normAutofit/>
          </a:bodyPr>
          <a:lstStyle/>
          <a:p>
            <a:r>
              <a:rPr lang="en-GB" sz="3600" dirty="0"/>
              <a:t>Colour scheme </a:t>
            </a:r>
          </a:p>
        </p:txBody>
      </p:sp>
      <p:sp>
        <p:nvSpPr>
          <p:cNvPr id="3" name="Content Placeholder 2">
            <a:extLst>
              <a:ext uri="{FF2B5EF4-FFF2-40B4-BE49-F238E27FC236}">
                <a16:creationId xmlns:a16="http://schemas.microsoft.com/office/drawing/2014/main" id="{30EB8BAC-E48F-CDB8-996E-9CFDC0FBF0CB}"/>
              </a:ext>
            </a:extLst>
          </p:cNvPr>
          <p:cNvSpPr>
            <a:spLocks noGrp="1"/>
          </p:cNvSpPr>
          <p:nvPr>
            <p:ph idx="1"/>
          </p:nvPr>
        </p:nvSpPr>
        <p:spPr>
          <a:xfrm>
            <a:off x="-1" y="1690688"/>
            <a:ext cx="12079705" cy="4351338"/>
          </a:xfrm>
        </p:spPr>
        <p:txBody>
          <a:bodyPr>
            <a:normAutofit/>
          </a:bodyPr>
          <a:lstStyle/>
          <a:p>
            <a:pPr marL="0" indent="0">
              <a:buNone/>
            </a:pPr>
            <a:r>
              <a:rPr lang="en-GB" sz="2000" dirty="0"/>
              <a:t>Very bright, eye catching and variant range of colours to represent outlandishness in our game </a:t>
            </a:r>
          </a:p>
          <a:p>
            <a:pPr marL="0" indent="0">
              <a:buNone/>
            </a:pPr>
            <a:r>
              <a:rPr lang="en-GB" sz="2000" dirty="0"/>
              <a:t>Red colour is used on Blood (Maybe if we had time) containers, boxes, breakable </a:t>
            </a:r>
          </a:p>
          <a:p>
            <a:pPr marL="0" indent="0">
              <a:buNone/>
            </a:pPr>
            <a:r>
              <a:rPr lang="en-GB" sz="2000" dirty="0"/>
              <a:t>Yellow colour item colour </a:t>
            </a:r>
          </a:p>
          <a:p>
            <a:pPr marL="0" indent="0">
              <a:buNone/>
            </a:pPr>
            <a:r>
              <a:rPr lang="en-GB" sz="2000" dirty="0"/>
              <a:t>Turquoise and Green colour will be used on the costumes, floor </a:t>
            </a:r>
          </a:p>
        </p:txBody>
      </p:sp>
      <p:pic>
        <p:nvPicPr>
          <p:cNvPr id="4" name="Picture 3">
            <a:extLst>
              <a:ext uri="{FF2B5EF4-FFF2-40B4-BE49-F238E27FC236}">
                <a16:creationId xmlns:a16="http://schemas.microsoft.com/office/drawing/2014/main" id="{3085677C-6A82-C0FC-160F-E4F9C0DC49C5}"/>
              </a:ext>
            </a:extLst>
          </p:cNvPr>
          <p:cNvPicPr>
            <a:picLocks noChangeAspect="1"/>
          </p:cNvPicPr>
          <p:nvPr/>
        </p:nvPicPr>
        <p:blipFill rotWithShape="1">
          <a:blip r:embed="rId2"/>
          <a:srcRect l="20150" r="40157"/>
          <a:stretch/>
        </p:blipFill>
        <p:spPr>
          <a:xfrm>
            <a:off x="7638431" y="0"/>
            <a:ext cx="2251657" cy="1690688"/>
          </a:xfrm>
          <a:prstGeom prst="rect">
            <a:avLst/>
          </a:prstGeom>
        </p:spPr>
      </p:pic>
      <p:pic>
        <p:nvPicPr>
          <p:cNvPr id="7" name="Picture 6">
            <a:extLst>
              <a:ext uri="{FF2B5EF4-FFF2-40B4-BE49-F238E27FC236}">
                <a16:creationId xmlns:a16="http://schemas.microsoft.com/office/drawing/2014/main" id="{D5F60386-249D-A4D3-EBB0-2F4D561C2C60}"/>
              </a:ext>
            </a:extLst>
          </p:cNvPr>
          <p:cNvPicPr>
            <a:picLocks noChangeAspect="1"/>
          </p:cNvPicPr>
          <p:nvPr/>
        </p:nvPicPr>
        <p:blipFill rotWithShape="1">
          <a:blip r:embed="rId2"/>
          <a:srcRect l="79890"/>
          <a:stretch/>
        </p:blipFill>
        <p:spPr>
          <a:xfrm>
            <a:off x="11053010" y="7790"/>
            <a:ext cx="1138990" cy="1721845"/>
          </a:xfrm>
          <a:prstGeom prst="rect">
            <a:avLst/>
          </a:prstGeom>
        </p:spPr>
      </p:pic>
      <p:pic>
        <p:nvPicPr>
          <p:cNvPr id="15" name="Picture 14">
            <a:extLst>
              <a:ext uri="{FF2B5EF4-FFF2-40B4-BE49-F238E27FC236}">
                <a16:creationId xmlns:a16="http://schemas.microsoft.com/office/drawing/2014/main" id="{EF4D3533-9962-F0FA-B848-0000B5CAD12E}"/>
              </a:ext>
            </a:extLst>
          </p:cNvPr>
          <p:cNvPicPr>
            <a:picLocks noChangeAspect="1"/>
          </p:cNvPicPr>
          <p:nvPr/>
        </p:nvPicPr>
        <p:blipFill>
          <a:blip r:embed="rId3"/>
          <a:stretch>
            <a:fillRect/>
          </a:stretch>
        </p:blipFill>
        <p:spPr>
          <a:xfrm>
            <a:off x="9890088" y="7790"/>
            <a:ext cx="1162922" cy="1721846"/>
          </a:xfrm>
          <a:prstGeom prst="rect">
            <a:avLst/>
          </a:prstGeom>
        </p:spPr>
      </p:pic>
    </p:spTree>
    <p:extLst>
      <p:ext uri="{BB962C8B-B14F-4D97-AF65-F5344CB8AC3E}">
        <p14:creationId xmlns:p14="http://schemas.microsoft.com/office/powerpoint/2010/main" val="239878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W MAPS! - GANG BEASTS - YouTube">
            <a:extLst>
              <a:ext uri="{FF2B5EF4-FFF2-40B4-BE49-F238E27FC236}">
                <a16:creationId xmlns:a16="http://schemas.microsoft.com/office/drawing/2014/main" id="{726EE51F-0AC6-D9D7-64C0-E5A831AAB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238874" cy="35093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14D45F3-EC96-7095-7421-375EB1591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6540"/>
            <a:ext cx="6238875" cy="35093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ang Beasts Review (Switch) - Hey Poor Player">
            <a:extLst>
              <a:ext uri="{FF2B5EF4-FFF2-40B4-BE49-F238E27FC236}">
                <a16:creationId xmlns:a16="http://schemas.microsoft.com/office/drawing/2014/main" id="{5236F753-07A1-48DF-BE21-A9BD53335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707" y="0"/>
            <a:ext cx="6038293" cy="33965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reenlight Update, Beast Sizes, and Incinerator Stage Gameplay news - Gang  Beasts (prototype) - Indie DB">
            <a:extLst>
              <a:ext uri="{FF2B5EF4-FFF2-40B4-BE49-F238E27FC236}">
                <a16:creationId xmlns:a16="http://schemas.microsoft.com/office/drawing/2014/main" id="{89E4CE7B-9EF1-70B5-5762-63592C46E5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2701" y="3396540"/>
            <a:ext cx="6149299" cy="34614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D7E5BE1-6763-228A-EC0C-52B440AD6DF3}"/>
              </a:ext>
            </a:extLst>
          </p:cNvPr>
          <p:cNvSpPr>
            <a:spLocks noGrp="1"/>
          </p:cNvSpPr>
          <p:nvPr>
            <p:ph type="title"/>
          </p:nvPr>
        </p:nvSpPr>
        <p:spPr>
          <a:xfrm>
            <a:off x="4524320" y="-2"/>
            <a:ext cx="3027947" cy="813218"/>
          </a:xfrm>
        </p:spPr>
        <p:txBody>
          <a:bodyPr/>
          <a:lstStyle/>
          <a:p>
            <a:r>
              <a:rPr lang="en-GB" dirty="0">
                <a:solidFill>
                  <a:schemeClr val="bg1"/>
                </a:solidFill>
              </a:rPr>
              <a:t>Gang beasts </a:t>
            </a:r>
          </a:p>
        </p:txBody>
      </p:sp>
    </p:spTree>
    <p:extLst>
      <p:ext uri="{BB962C8B-B14F-4D97-AF65-F5344CB8AC3E}">
        <p14:creationId xmlns:p14="http://schemas.microsoft.com/office/powerpoint/2010/main" val="938455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Full House - Hotline Miami Guide - IGN">
            <a:extLst>
              <a:ext uri="{FF2B5EF4-FFF2-40B4-BE49-F238E27FC236}">
                <a16:creationId xmlns:a16="http://schemas.microsoft.com/office/drawing/2014/main" id="{380BD244-B63E-4CC7-5A72-903E66676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832" y="-116194"/>
            <a:ext cx="4443705" cy="36309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tline Miami Review - GameSpot">
            <a:extLst>
              <a:ext uri="{FF2B5EF4-FFF2-40B4-BE49-F238E27FC236}">
                <a16:creationId xmlns:a16="http://schemas.microsoft.com/office/drawing/2014/main" id="{621DBBDB-1D96-D93E-EF04-CF5310F5F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2" y="0"/>
            <a:ext cx="6095998"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ull House - Hotline Miami Guide - IGN">
            <a:extLst>
              <a:ext uri="{FF2B5EF4-FFF2-40B4-BE49-F238E27FC236}">
                <a16:creationId xmlns:a16="http://schemas.microsoft.com/office/drawing/2014/main" id="{385767E8-D50F-406E-147C-96DA92E6F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16194"/>
            <a:ext cx="4067134" cy="3630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CB2B79-8BE8-0065-D2AB-D7AB8BE99318}"/>
              </a:ext>
            </a:extLst>
          </p:cNvPr>
          <p:cNvPicPr>
            <a:picLocks noChangeAspect="1"/>
          </p:cNvPicPr>
          <p:nvPr/>
        </p:nvPicPr>
        <p:blipFill>
          <a:blip r:embed="rId5"/>
          <a:stretch>
            <a:fillRect/>
          </a:stretch>
        </p:blipFill>
        <p:spPr>
          <a:xfrm>
            <a:off x="-4837" y="3514724"/>
            <a:ext cx="4562178" cy="3343275"/>
          </a:xfrm>
          <a:prstGeom prst="rect">
            <a:avLst/>
          </a:prstGeom>
        </p:spPr>
      </p:pic>
      <p:pic>
        <p:nvPicPr>
          <p:cNvPr id="9" name="Picture 8">
            <a:extLst>
              <a:ext uri="{FF2B5EF4-FFF2-40B4-BE49-F238E27FC236}">
                <a16:creationId xmlns:a16="http://schemas.microsoft.com/office/drawing/2014/main" id="{035D2A4C-36F8-DB68-41F1-7C80B35BCC28}"/>
              </a:ext>
            </a:extLst>
          </p:cNvPr>
          <p:cNvPicPr>
            <a:picLocks noChangeAspect="1"/>
          </p:cNvPicPr>
          <p:nvPr/>
        </p:nvPicPr>
        <p:blipFill>
          <a:blip r:embed="rId6"/>
          <a:stretch>
            <a:fillRect/>
          </a:stretch>
        </p:blipFill>
        <p:spPr>
          <a:xfrm>
            <a:off x="6997819" y="3514725"/>
            <a:ext cx="5194181" cy="3343275"/>
          </a:xfrm>
          <a:prstGeom prst="rect">
            <a:avLst/>
          </a:prstGeom>
        </p:spPr>
      </p:pic>
      <p:pic>
        <p:nvPicPr>
          <p:cNvPr id="11" name="Picture 10">
            <a:extLst>
              <a:ext uri="{FF2B5EF4-FFF2-40B4-BE49-F238E27FC236}">
                <a16:creationId xmlns:a16="http://schemas.microsoft.com/office/drawing/2014/main" id="{CC86030B-D6B7-744C-B2BB-F32656329896}"/>
              </a:ext>
            </a:extLst>
          </p:cNvPr>
          <p:cNvPicPr>
            <a:picLocks noChangeAspect="1"/>
          </p:cNvPicPr>
          <p:nvPr/>
        </p:nvPicPr>
        <p:blipFill>
          <a:blip r:embed="rId7"/>
          <a:stretch>
            <a:fillRect/>
          </a:stretch>
        </p:blipFill>
        <p:spPr>
          <a:xfrm>
            <a:off x="4471836" y="3179114"/>
            <a:ext cx="2681222" cy="3678886"/>
          </a:xfrm>
          <a:prstGeom prst="rect">
            <a:avLst/>
          </a:prstGeom>
        </p:spPr>
      </p:pic>
      <p:sp>
        <p:nvSpPr>
          <p:cNvPr id="12" name="Title 1">
            <a:extLst>
              <a:ext uri="{FF2B5EF4-FFF2-40B4-BE49-F238E27FC236}">
                <a16:creationId xmlns:a16="http://schemas.microsoft.com/office/drawing/2014/main" id="{16EE1069-CC7E-4750-AA17-C2D89FC28B26}"/>
              </a:ext>
            </a:extLst>
          </p:cNvPr>
          <p:cNvSpPr>
            <a:spLocks noGrp="1"/>
          </p:cNvSpPr>
          <p:nvPr>
            <p:ph type="title"/>
          </p:nvPr>
        </p:nvSpPr>
        <p:spPr>
          <a:xfrm>
            <a:off x="3826488" y="-116195"/>
            <a:ext cx="3600549" cy="813218"/>
          </a:xfrm>
        </p:spPr>
        <p:txBody>
          <a:bodyPr>
            <a:normAutofit fontScale="90000"/>
          </a:bodyPr>
          <a:lstStyle/>
          <a:p>
            <a:r>
              <a:rPr lang="en-GB" dirty="0">
                <a:solidFill>
                  <a:schemeClr val="bg1"/>
                </a:solidFill>
              </a:rPr>
              <a:t>Hot Line Miami</a:t>
            </a:r>
          </a:p>
        </p:txBody>
      </p:sp>
    </p:spTree>
    <p:extLst>
      <p:ext uri="{BB962C8B-B14F-4D97-AF65-F5344CB8AC3E}">
        <p14:creationId xmlns:p14="http://schemas.microsoft.com/office/powerpoint/2010/main" val="396747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E26DB9-358D-A844-AFD5-77E750378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24550" cy="33107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 maps, levels and minigames in Fall Guys: Ultimate Knockout | AllGamers">
            <a:extLst>
              <a:ext uri="{FF2B5EF4-FFF2-40B4-BE49-F238E27FC236}">
                <a16:creationId xmlns:a16="http://schemas.microsoft.com/office/drawing/2014/main" id="{62719733-99C2-EB96-300C-F0C012A18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275" y="0"/>
            <a:ext cx="5800725" cy="33107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LL GUYS - Bean Hill Zone Map - Gameplay Walkthrough Part 108 [ PC ] -  YouTube">
            <a:extLst>
              <a:ext uri="{FF2B5EF4-FFF2-40B4-BE49-F238E27FC236}">
                <a16:creationId xmlns:a16="http://schemas.microsoft.com/office/drawing/2014/main" id="{D807F96C-75A3-1343-1AE9-44DC827BD3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53" t="6707" r="10433"/>
          <a:stretch/>
        </p:blipFill>
        <p:spPr bwMode="auto">
          <a:xfrm>
            <a:off x="4010025" y="-1"/>
            <a:ext cx="3981450" cy="33107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ll Guys: Ultimate Knockout Gameplay (PC HD) [1080p60FPS] - YouTube">
            <a:extLst>
              <a:ext uri="{FF2B5EF4-FFF2-40B4-BE49-F238E27FC236}">
                <a16:creationId xmlns:a16="http://schemas.microsoft.com/office/drawing/2014/main" id="{672CC009-9280-0C4C-17FA-DE6A5EFFC1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004"/>
          <a:stretch/>
        </p:blipFill>
        <p:spPr bwMode="auto">
          <a:xfrm>
            <a:off x="0" y="3310765"/>
            <a:ext cx="4186989" cy="3547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all Guys: Ultimate Knockout Gameplay (PS4 HD) [1080p60FPS] - YouTube">
            <a:extLst>
              <a:ext uri="{FF2B5EF4-FFF2-40B4-BE49-F238E27FC236}">
                <a16:creationId xmlns:a16="http://schemas.microsoft.com/office/drawing/2014/main" id="{CA1D4D2E-47CC-E8B1-55AE-943E8A5AD0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12"/>
          <a:stretch/>
        </p:blipFill>
        <p:spPr bwMode="auto">
          <a:xfrm>
            <a:off x="3731043" y="3310764"/>
            <a:ext cx="4652210" cy="35472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D4CED3E-C092-320F-8481-ED97707A2781}"/>
              </a:ext>
            </a:extLst>
          </p:cNvPr>
          <p:cNvPicPr>
            <a:picLocks noChangeAspect="1"/>
          </p:cNvPicPr>
          <p:nvPr/>
        </p:nvPicPr>
        <p:blipFill rotWithShape="1">
          <a:blip r:embed="rId7"/>
          <a:srcRect l="7874"/>
          <a:stretch/>
        </p:blipFill>
        <p:spPr>
          <a:xfrm>
            <a:off x="7796851" y="3258489"/>
            <a:ext cx="4395149" cy="3599509"/>
          </a:xfrm>
          <a:prstGeom prst="rect">
            <a:avLst/>
          </a:prstGeom>
        </p:spPr>
      </p:pic>
      <p:sp>
        <p:nvSpPr>
          <p:cNvPr id="8" name="Title 1">
            <a:extLst>
              <a:ext uri="{FF2B5EF4-FFF2-40B4-BE49-F238E27FC236}">
                <a16:creationId xmlns:a16="http://schemas.microsoft.com/office/drawing/2014/main" id="{AEC019F0-4652-D8CA-F12C-C1036ED9C724}"/>
              </a:ext>
            </a:extLst>
          </p:cNvPr>
          <p:cNvSpPr>
            <a:spLocks noGrp="1"/>
          </p:cNvSpPr>
          <p:nvPr>
            <p:ph type="title"/>
          </p:nvPr>
        </p:nvSpPr>
        <p:spPr>
          <a:xfrm>
            <a:off x="4531894" y="-3"/>
            <a:ext cx="2502569" cy="813218"/>
          </a:xfrm>
        </p:spPr>
        <p:txBody>
          <a:bodyPr>
            <a:normAutofit/>
          </a:bodyPr>
          <a:lstStyle/>
          <a:p>
            <a:r>
              <a:rPr lang="en-GB" dirty="0">
                <a:solidFill>
                  <a:schemeClr val="bg1"/>
                </a:solidFill>
              </a:rPr>
              <a:t>Fall Guys</a:t>
            </a:r>
          </a:p>
        </p:txBody>
      </p:sp>
    </p:spTree>
    <p:extLst>
      <p:ext uri="{BB962C8B-B14F-4D97-AF65-F5344CB8AC3E}">
        <p14:creationId xmlns:p14="http://schemas.microsoft.com/office/powerpoint/2010/main" val="412282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4EF3-C4F3-9688-979E-F620481326F7}"/>
              </a:ext>
            </a:extLst>
          </p:cNvPr>
          <p:cNvSpPr>
            <a:spLocks noGrp="1"/>
          </p:cNvSpPr>
          <p:nvPr>
            <p:ph type="title"/>
          </p:nvPr>
        </p:nvSpPr>
        <p:spPr>
          <a:xfrm>
            <a:off x="2899611" y="0"/>
            <a:ext cx="6140116" cy="1070643"/>
          </a:xfrm>
        </p:spPr>
        <p:txBody>
          <a:bodyPr/>
          <a:lstStyle/>
          <a:p>
            <a:r>
              <a:rPr lang="en-GB" dirty="0"/>
              <a:t>Skill notes Hot Line Miami</a:t>
            </a:r>
          </a:p>
        </p:txBody>
      </p:sp>
      <p:sp>
        <p:nvSpPr>
          <p:cNvPr id="3" name="Content Placeholder 2">
            <a:extLst>
              <a:ext uri="{FF2B5EF4-FFF2-40B4-BE49-F238E27FC236}">
                <a16:creationId xmlns:a16="http://schemas.microsoft.com/office/drawing/2014/main" id="{7B9292C0-635D-5B68-3E76-7A328ED57D75}"/>
              </a:ext>
            </a:extLst>
          </p:cNvPr>
          <p:cNvSpPr>
            <a:spLocks noGrp="1"/>
          </p:cNvSpPr>
          <p:nvPr>
            <p:ph idx="1"/>
          </p:nvPr>
        </p:nvSpPr>
        <p:spPr>
          <a:xfrm>
            <a:off x="0" y="1483895"/>
            <a:ext cx="12192000" cy="4693068"/>
          </a:xfrm>
        </p:spPr>
        <p:txBody>
          <a:bodyPr>
            <a:normAutofit/>
          </a:bodyPr>
          <a:lstStyle/>
          <a:p>
            <a:pPr marL="0" indent="0">
              <a:buNone/>
            </a:pPr>
            <a:r>
              <a:rPr lang="en-GB" sz="2000" dirty="0"/>
              <a:t>The difference between good and bad player on Hotline Miami that the Bad player is very slow with his gameplay not tactical with some of his killing and how use the weapons and melee well and not great timing on certain situations which got him killed. </a:t>
            </a:r>
          </a:p>
          <a:p>
            <a:pPr marL="0" indent="0">
              <a:buNone/>
            </a:pPr>
            <a:endParaRPr lang="en-GB" sz="2000" dirty="0"/>
          </a:p>
          <a:p>
            <a:pPr marL="0" indent="0">
              <a:buNone/>
            </a:pPr>
            <a:r>
              <a:rPr lang="en-GB" sz="2000" dirty="0"/>
              <a:t>The good player is smart quick and tactical with his movement and his weapons as with some of his run and gun he is always smart and aware of a different enemy trying sneak behind him as he is killing his friends,    so he is always quick and prepared to counter that enemy kill him on sight.</a:t>
            </a:r>
          </a:p>
          <a:p>
            <a:pPr marL="0" indent="0">
              <a:buNone/>
            </a:pPr>
            <a:endParaRPr lang="en-GB" sz="2000" dirty="0"/>
          </a:p>
          <a:p>
            <a:pPr marL="0" indent="0">
              <a:buNone/>
            </a:pPr>
            <a:endParaRPr lang="en-GB" sz="2000" dirty="0"/>
          </a:p>
          <a:p>
            <a:pPr marL="0" indent="0">
              <a:buNone/>
            </a:pPr>
            <a:r>
              <a:rPr lang="en-GB" sz="2000" dirty="0"/>
              <a:t> </a:t>
            </a:r>
          </a:p>
        </p:txBody>
      </p:sp>
    </p:spTree>
    <p:extLst>
      <p:ext uri="{BB962C8B-B14F-4D97-AF65-F5344CB8AC3E}">
        <p14:creationId xmlns:p14="http://schemas.microsoft.com/office/powerpoint/2010/main" val="303619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8DD7-387A-5778-F429-E649902BFEEC}"/>
              </a:ext>
            </a:extLst>
          </p:cNvPr>
          <p:cNvSpPr>
            <a:spLocks noGrp="1"/>
          </p:cNvSpPr>
          <p:nvPr>
            <p:ph type="title"/>
          </p:nvPr>
        </p:nvSpPr>
        <p:spPr/>
        <p:txBody>
          <a:bodyPr/>
          <a:lstStyle/>
          <a:p>
            <a:r>
              <a:rPr lang="en-GB" dirty="0"/>
              <a:t>Real life Examples </a:t>
            </a:r>
          </a:p>
        </p:txBody>
      </p:sp>
    </p:spTree>
    <p:extLst>
      <p:ext uri="{BB962C8B-B14F-4D97-AF65-F5344CB8AC3E}">
        <p14:creationId xmlns:p14="http://schemas.microsoft.com/office/powerpoint/2010/main" val="3746394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Hotel Corridor Pictures | Download Free Images on Unsplash">
            <a:extLst>
              <a:ext uri="{FF2B5EF4-FFF2-40B4-BE49-F238E27FC236}">
                <a16:creationId xmlns:a16="http://schemas.microsoft.com/office/drawing/2014/main" id="{28689227-9814-D58F-DC3A-02BAD02CE1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28" r="7923"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yan Koopmans' abandoned soviet sanatorium photography | CNN">
            <a:extLst>
              <a:ext uri="{FF2B5EF4-FFF2-40B4-BE49-F238E27FC236}">
                <a16:creationId xmlns:a16="http://schemas.microsoft.com/office/drawing/2014/main" id="{C53D2924-74E3-3CFF-4E73-60CA0E9BE7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28" r="9574" b="-3"/>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bandoned hotels and airports you won't want to check-in to |  loveexploring.com">
            <a:extLst>
              <a:ext uri="{FF2B5EF4-FFF2-40B4-BE49-F238E27FC236}">
                <a16:creationId xmlns:a16="http://schemas.microsoft.com/office/drawing/2014/main" id="{EA553655-EF6B-07EC-7C24-E56D2BC08C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73" r="4145"/>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000+ Abandoned Hotel Stock Photos, Pictures &amp; Royalty-Free Images -  iStock | Old hotel, Run down hotel, Abandoned building">
            <a:extLst>
              <a:ext uri="{FF2B5EF4-FFF2-40B4-BE49-F238E27FC236}">
                <a16:creationId xmlns:a16="http://schemas.microsoft.com/office/drawing/2014/main" id="{A56C1A12-739B-6197-CFEA-44228BA966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0" r="19350" b="-4"/>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s Thermes Bleus, France - Obsidian Urbex Photography | Urban Exploration  | Abandoned Places">
            <a:extLst>
              <a:ext uri="{FF2B5EF4-FFF2-40B4-BE49-F238E27FC236}">
                <a16:creationId xmlns:a16="http://schemas.microsoft.com/office/drawing/2014/main" id="{E3C02659-CE3B-654B-1098-A3AFEE9ACE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17" r="6486" b="-4"/>
          <a:stretch/>
        </p:blipFill>
        <p:spPr bwMode="auto">
          <a:xfrm>
            <a:off x="4094479" y="3469102"/>
            <a:ext cx="4014047" cy="33832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erie photos of 10 abandoned hotels in the Balkans">
            <a:extLst>
              <a:ext uri="{FF2B5EF4-FFF2-40B4-BE49-F238E27FC236}">
                <a16:creationId xmlns:a16="http://schemas.microsoft.com/office/drawing/2014/main" id="{15E404ED-9D6A-8281-28A1-FF4B775094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81" r="10086" b="-4"/>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22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tel Kitchen Layout: Designing It Right | By Lillian Connors">
            <a:extLst>
              <a:ext uri="{FF2B5EF4-FFF2-40B4-BE49-F238E27FC236}">
                <a16:creationId xmlns:a16="http://schemas.microsoft.com/office/drawing/2014/main" id="{55F45866-87D8-24D5-ACEB-3C58ABF52E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90" r="2" b="4827"/>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UAE launches new platform to ensure safe labour accommodations - News |  Khaleej Times">
            <a:extLst>
              <a:ext uri="{FF2B5EF4-FFF2-40B4-BE49-F238E27FC236}">
                <a16:creationId xmlns:a16="http://schemas.microsoft.com/office/drawing/2014/main" id="{3233273A-4289-9DAE-995D-69C87B7BE6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61" r="2" b="2"/>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to set up your hotel kitchen - Danube Hospitality">
            <a:extLst>
              <a:ext uri="{FF2B5EF4-FFF2-40B4-BE49-F238E27FC236}">
                <a16:creationId xmlns:a16="http://schemas.microsoft.com/office/drawing/2014/main" id="{B1CDE57F-6EEF-280F-5073-414A3A5DA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017" r="2" b="2"/>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tel &amp; Marble: The Luxury Bathrooms">
            <a:extLst>
              <a:ext uri="{FF2B5EF4-FFF2-40B4-BE49-F238E27FC236}">
                <a16:creationId xmlns:a16="http://schemas.microsoft.com/office/drawing/2014/main" id="{A2E80A43-8067-06F0-9598-1827AE90DA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45" r="5" b="5"/>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051C55E3-FFA1-02BA-DBDE-2507F77F25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49" r="-5" b="5734"/>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edford Hotel restaurants &amp; bars near British Museum">
            <a:extLst>
              <a:ext uri="{FF2B5EF4-FFF2-40B4-BE49-F238E27FC236}">
                <a16:creationId xmlns:a16="http://schemas.microsoft.com/office/drawing/2014/main" id="{96BDC0A0-E0D1-0B11-270B-A6CC896C23A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42" r="2" b="18455"/>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84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177</Words>
  <Application>Microsoft Office PowerPoint</Application>
  <PresentationFormat>Widescreen</PresentationFormat>
  <Paragraphs>17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Clash of Cosplayers</vt:lpstr>
      <vt:lpstr>Colour scheme </vt:lpstr>
      <vt:lpstr>Gang beasts </vt:lpstr>
      <vt:lpstr>Hot Line Miami</vt:lpstr>
      <vt:lpstr>Fall Guys</vt:lpstr>
      <vt:lpstr>Skill notes Hot Line Miami</vt:lpstr>
      <vt:lpstr>Real life Examples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Clash of Cosplayers</dc:title>
  <dc:creator>BHUIYAN, SUJAI (Student)</dc:creator>
  <cp:lastModifiedBy>BHUIYAN, SUJAI (Student)</cp:lastModifiedBy>
  <cp:revision>6</cp:revision>
  <dcterms:created xsi:type="dcterms:W3CDTF">2023-10-02T14:34:19Z</dcterms:created>
  <dcterms:modified xsi:type="dcterms:W3CDTF">2023-10-09T14:41:13Z</dcterms:modified>
</cp:coreProperties>
</file>